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74" r:id="rId11"/>
    <p:sldId id="266" r:id="rId12"/>
    <p:sldId id="267" r:id="rId13"/>
    <p:sldId id="269" r:id="rId14"/>
    <p:sldId id="271" r:id="rId15"/>
    <p:sldId id="265" r:id="rId16"/>
    <p:sldId id="273" r:id="rId17"/>
    <p:sldId id="275" r:id="rId18"/>
    <p:sldId id="276" r:id="rId19"/>
    <p:sldId id="277" r:id="rId20"/>
    <p:sldId id="278" r:id="rId21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1BB"/>
    <a:srgbClr val="66FF33"/>
    <a:srgbClr val="CC0099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D1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53D626-F0CB-E6F5-BC78-D2B7D5A6607B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F114-6A8E-5A12-AEF7-C6462F7A8FEA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ف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و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ك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ه</a:t>
            </a:r>
            <a:endParaRPr lang="ar-AE" sz="6600" dirty="0">
              <a:ln w="12700">
                <a:solidFill>
                  <a:sysClr val="windowText" lastClr="000000"/>
                </a:solidFill>
              </a:ln>
              <a:solidFill>
                <a:srgbClr val="FF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7844" y="1005141"/>
            <a:ext cx="4203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ب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رقوق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94ABC-DC76-0550-33D3-2685DF2374A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34D6E-0A59-CB26-5559-0611197DA94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95279-2681-40D6-88A2-556FBCB05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89844" l="9961" r="89941">
                        <a14:foregroundMark x1="86133" y1="11035" x2="60742" y2="9277"/>
                        <a14:foregroundMark x1="60742" y1="9277" x2="60352" y2="9668"/>
                        <a14:foregroundMark x1="69336" y1="5371" x2="69336" y2="5371"/>
                        <a14:foregroundMark x1="89941" y1="10156" x2="89941" y2="10156"/>
                      </a14:backgroundRemoval>
                    </a14:imgEffect>
                  </a14:imgLayer>
                </a14:imgProps>
              </a:ext>
            </a:extLst>
          </a:blip>
          <a:srcRect l="1601" r="1048" b="1471"/>
          <a:stretch/>
        </p:blipFill>
        <p:spPr>
          <a:xfrm>
            <a:off x="5743011" y="2574801"/>
            <a:ext cx="4458115" cy="45120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5FE3FF-CD1A-A879-17CC-D39F8B75170C}"/>
              </a:ext>
            </a:extLst>
          </p:cNvPr>
          <p:cNvGrpSpPr/>
          <p:nvPr/>
        </p:nvGrpSpPr>
        <p:grpSpPr>
          <a:xfrm>
            <a:off x="300910" y="1596768"/>
            <a:ext cx="6521145" cy="6175632"/>
            <a:chOff x="443374" y="1321775"/>
            <a:chExt cx="6521145" cy="61756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039893-E950-4117-DB8D-D24358603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73" b="89844" l="9961" r="89941">
                          <a14:foregroundMark x1="86133" y1="11035" x2="60742" y2="9277"/>
                          <a14:foregroundMark x1="60742" y1="9277" x2="60352" y2="9668"/>
                          <a14:foregroundMark x1="69336" y1="5371" x2="69336" y2="5371"/>
                          <a14:foregroundMark x1="89941" y1="10156" x2="89941" y2="10156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bright="61000" contrast="100000"/>
                      </a14:imgEffect>
                    </a14:imgLayer>
                  </a14:imgProps>
                </a:ext>
              </a:extLst>
            </a:blip>
            <a:srcRect l="12504" r="6614" b="23403"/>
            <a:stretch/>
          </p:blipFill>
          <p:spPr>
            <a:xfrm>
              <a:off x="443374" y="1321775"/>
              <a:ext cx="6521145" cy="6175632"/>
            </a:xfrm>
            <a:prstGeom prst="rect">
              <a:avLst/>
            </a:prstGeom>
          </p:spPr>
        </p:pic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EBB14B00-3524-C659-3DC6-C782474560B6}"/>
                </a:ext>
              </a:extLst>
            </p:cNvPr>
            <p:cNvSpPr/>
            <p:nvPr/>
          </p:nvSpPr>
          <p:spPr>
            <a:xfrm rot="20614377">
              <a:off x="1844738" y="4514922"/>
              <a:ext cx="3293302" cy="2357645"/>
            </a:xfrm>
            <a:custGeom>
              <a:avLst/>
              <a:gdLst>
                <a:gd name="connsiteX0" fmla="*/ 0 w 2725518"/>
                <a:gd name="connsiteY0" fmla="*/ 0 h 854439"/>
                <a:gd name="connsiteX1" fmla="*/ 2725518 w 2725518"/>
                <a:gd name="connsiteY1" fmla="*/ 0 h 854439"/>
                <a:gd name="connsiteX2" fmla="*/ 2725518 w 2725518"/>
                <a:gd name="connsiteY2" fmla="*/ 854439 h 854439"/>
                <a:gd name="connsiteX3" fmla="*/ 0 w 2725518"/>
                <a:gd name="connsiteY3" fmla="*/ 854439 h 854439"/>
                <a:gd name="connsiteX4" fmla="*/ 0 w 2725518"/>
                <a:gd name="connsiteY4" fmla="*/ 0 h 854439"/>
                <a:gd name="connsiteX0" fmla="*/ 0 w 2725518"/>
                <a:gd name="connsiteY0" fmla="*/ 0 h 2237679"/>
                <a:gd name="connsiteX1" fmla="*/ 2725518 w 2725518"/>
                <a:gd name="connsiteY1" fmla="*/ 0 h 2237679"/>
                <a:gd name="connsiteX2" fmla="*/ 2725518 w 2725518"/>
                <a:gd name="connsiteY2" fmla="*/ 854439 h 2237679"/>
                <a:gd name="connsiteX3" fmla="*/ 186048 w 2725518"/>
                <a:gd name="connsiteY3" fmla="*/ 2237679 h 2237679"/>
                <a:gd name="connsiteX4" fmla="*/ 0 w 2725518"/>
                <a:gd name="connsiteY4" fmla="*/ 0 h 2237679"/>
                <a:gd name="connsiteX0" fmla="*/ 0 w 2725518"/>
                <a:gd name="connsiteY0" fmla="*/ 0 h 2237679"/>
                <a:gd name="connsiteX1" fmla="*/ 2725518 w 2725518"/>
                <a:gd name="connsiteY1" fmla="*/ 0 h 2237679"/>
                <a:gd name="connsiteX2" fmla="*/ 2725518 w 2725518"/>
                <a:gd name="connsiteY2" fmla="*/ 854439 h 2237679"/>
                <a:gd name="connsiteX3" fmla="*/ 186048 w 2725518"/>
                <a:gd name="connsiteY3" fmla="*/ 2237679 h 2237679"/>
                <a:gd name="connsiteX4" fmla="*/ 0 w 2725518"/>
                <a:gd name="connsiteY4" fmla="*/ 0 h 2237679"/>
                <a:gd name="connsiteX0" fmla="*/ 0 w 3213414"/>
                <a:gd name="connsiteY0" fmla="*/ 965749 h 2237679"/>
                <a:gd name="connsiteX1" fmla="*/ 3213414 w 3213414"/>
                <a:gd name="connsiteY1" fmla="*/ 0 h 2237679"/>
                <a:gd name="connsiteX2" fmla="*/ 3213414 w 3213414"/>
                <a:gd name="connsiteY2" fmla="*/ 854439 h 2237679"/>
                <a:gd name="connsiteX3" fmla="*/ 673944 w 3213414"/>
                <a:gd name="connsiteY3" fmla="*/ 2237679 h 2237679"/>
                <a:gd name="connsiteX4" fmla="*/ 0 w 3213414"/>
                <a:gd name="connsiteY4" fmla="*/ 965749 h 2237679"/>
                <a:gd name="connsiteX0" fmla="*/ 0 w 3213414"/>
                <a:gd name="connsiteY0" fmla="*/ 965749 h 2180167"/>
                <a:gd name="connsiteX1" fmla="*/ 3213414 w 3213414"/>
                <a:gd name="connsiteY1" fmla="*/ 0 h 2180167"/>
                <a:gd name="connsiteX2" fmla="*/ 3213414 w 3213414"/>
                <a:gd name="connsiteY2" fmla="*/ 854439 h 2180167"/>
                <a:gd name="connsiteX3" fmla="*/ 690900 w 3213414"/>
                <a:gd name="connsiteY3" fmla="*/ 2180167 h 2180167"/>
                <a:gd name="connsiteX4" fmla="*/ 0 w 3213414"/>
                <a:gd name="connsiteY4" fmla="*/ 965749 h 2180167"/>
                <a:gd name="connsiteX0" fmla="*/ 0 w 3213414"/>
                <a:gd name="connsiteY0" fmla="*/ 965749 h 2180167"/>
                <a:gd name="connsiteX1" fmla="*/ 3213414 w 3213414"/>
                <a:gd name="connsiteY1" fmla="*/ 0 h 2180167"/>
                <a:gd name="connsiteX2" fmla="*/ 3213414 w 3213414"/>
                <a:gd name="connsiteY2" fmla="*/ 854439 h 2180167"/>
                <a:gd name="connsiteX3" fmla="*/ 690900 w 3213414"/>
                <a:gd name="connsiteY3" fmla="*/ 2180167 h 2180167"/>
                <a:gd name="connsiteX4" fmla="*/ 0 w 3213414"/>
                <a:gd name="connsiteY4" fmla="*/ 965749 h 2180167"/>
                <a:gd name="connsiteX0" fmla="*/ 0 w 3213414"/>
                <a:gd name="connsiteY0" fmla="*/ 965749 h 2362863"/>
                <a:gd name="connsiteX1" fmla="*/ 3213414 w 3213414"/>
                <a:gd name="connsiteY1" fmla="*/ 0 h 2362863"/>
                <a:gd name="connsiteX2" fmla="*/ 3213414 w 3213414"/>
                <a:gd name="connsiteY2" fmla="*/ 854439 h 2362863"/>
                <a:gd name="connsiteX3" fmla="*/ 690900 w 3213414"/>
                <a:gd name="connsiteY3" fmla="*/ 2180167 h 2362863"/>
                <a:gd name="connsiteX4" fmla="*/ 0 w 3213414"/>
                <a:gd name="connsiteY4" fmla="*/ 965749 h 2362863"/>
                <a:gd name="connsiteX0" fmla="*/ 0 w 3308162"/>
                <a:gd name="connsiteY0" fmla="*/ 965749 h 2362583"/>
                <a:gd name="connsiteX1" fmla="*/ 3213414 w 3308162"/>
                <a:gd name="connsiteY1" fmla="*/ 0 h 2362583"/>
                <a:gd name="connsiteX2" fmla="*/ 3308162 w 3308162"/>
                <a:gd name="connsiteY2" fmla="*/ 851118 h 2362583"/>
                <a:gd name="connsiteX3" fmla="*/ 690900 w 3308162"/>
                <a:gd name="connsiteY3" fmla="*/ 2180167 h 2362583"/>
                <a:gd name="connsiteX4" fmla="*/ 0 w 3308162"/>
                <a:gd name="connsiteY4" fmla="*/ 965749 h 2362583"/>
                <a:gd name="connsiteX0" fmla="*/ 0 w 3213414"/>
                <a:gd name="connsiteY0" fmla="*/ 965749 h 2180167"/>
                <a:gd name="connsiteX1" fmla="*/ 3213414 w 3213414"/>
                <a:gd name="connsiteY1" fmla="*/ 0 h 2180167"/>
                <a:gd name="connsiteX2" fmla="*/ 690900 w 3213414"/>
                <a:gd name="connsiteY2" fmla="*/ 2180167 h 2180167"/>
                <a:gd name="connsiteX3" fmla="*/ 0 w 3213414"/>
                <a:gd name="connsiteY3" fmla="*/ 965749 h 2180167"/>
                <a:gd name="connsiteX0" fmla="*/ 0 w 3298540"/>
                <a:gd name="connsiteY0" fmla="*/ 965749 h 2180167"/>
                <a:gd name="connsiteX1" fmla="*/ 3213414 w 3298540"/>
                <a:gd name="connsiteY1" fmla="*/ 0 h 2180167"/>
                <a:gd name="connsiteX2" fmla="*/ 690900 w 3298540"/>
                <a:gd name="connsiteY2" fmla="*/ 2180167 h 2180167"/>
                <a:gd name="connsiteX3" fmla="*/ 0 w 3298540"/>
                <a:gd name="connsiteY3" fmla="*/ 965749 h 2180167"/>
                <a:gd name="connsiteX0" fmla="*/ 0 w 3297499"/>
                <a:gd name="connsiteY0" fmla="*/ 965749 h 2186068"/>
                <a:gd name="connsiteX1" fmla="*/ 3213414 w 3297499"/>
                <a:gd name="connsiteY1" fmla="*/ 0 h 2186068"/>
                <a:gd name="connsiteX2" fmla="*/ 657904 w 3297499"/>
                <a:gd name="connsiteY2" fmla="*/ 2186068 h 2186068"/>
                <a:gd name="connsiteX3" fmla="*/ 0 w 3297499"/>
                <a:gd name="connsiteY3" fmla="*/ 965749 h 2186068"/>
                <a:gd name="connsiteX0" fmla="*/ 0 w 3328155"/>
                <a:gd name="connsiteY0" fmla="*/ 965749 h 2360083"/>
                <a:gd name="connsiteX1" fmla="*/ 3213414 w 3328155"/>
                <a:gd name="connsiteY1" fmla="*/ 0 h 2360083"/>
                <a:gd name="connsiteX2" fmla="*/ 657904 w 3328155"/>
                <a:gd name="connsiteY2" fmla="*/ 2186068 h 2360083"/>
                <a:gd name="connsiteX3" fmla="*/ 0 w 3328155"/>
                <a:gd name="connsiteY3" fmla="*/ 965749 h 2360083"/>
                <a:gd name="connsiteX0" fmla="*/ 0 w 3293302"/>
                <a:gd name="connsiteY0" fmla="*/ 965749 h 2357645"/>
                <a:gd name="connsiteX1" fmla="*/ 3213414 w 3293302"/>
                <a:gd name="connsiteY1" fmla="*/ 0 h 2357645"/>
                <a:gd name="connsiteX2" fmla="*/ 657904 w 3293302"/>
                <a:gd name="connsiteY2" fmla="*/ 2186068 h 2357645"/>
                <a:gd name="connsiteX3" fmla="*/ 0 w 3293302"/>
                <a:gd name="connsiteY3" fmla="*/ 965749 h 235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302" h="2357645">
                  <a:moveTo>
                    <a:pt x="0" y="965749"/>
                  </a:moveTo>
                  <a:lnTo>
                    <a:pt x="3213414" y="0"/>
                  </a:lnTo>
                  <a:cubicBezTo>
                    <a:pt x="3644508" y="1289262"/>
                    <a:pt x="2265077" y="2888648"/>
                    <a:pt x="657904" y="2186068"/>
                  </a:cubicBezTo>
                  <a:cubicBezTo>
                    <a:pt x="277557" y="1830793"/>
                    <a:pt x="62016" y="1711642"/>
                    <a:pt x="0" y="9657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D17DE-3BD9-2BF8-E5B2-F4E680A63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7850" y="695620"/>
            <a:ext cx="8282066" cy="82820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08388" y="793644"/>
            <a:ext cx="3363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ك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مثرى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BA4F4-96F3-E92F-0458-CB115C55D43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EC571-22EB-34F2-562B-992D96A4BE8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75229-27EF-5015-C959-55238366B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5218" y="1953892"/>
            <a:ext cx="4386948" cy="43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65376" y="693569"/>
            <a:ext cx="34406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راولة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3B9D1-B4F9-F78D-AA12-0F350D0814A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45F7A-1301-CCB0-E5E6-291B6D2DFE4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D0AD3E-7B1D-C8A0-AF96-B7ED2B58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397535"/>
            <a:ext cx="7020668" cy="7020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FB7E68-D3AC-0943-07A8-5BBD32309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1193" y="1757596"/>
            <a:ext cx="4257207" cy="42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83536" y="559686"/>
            <a:ext cx="312246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طيخ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3188A-C23E-7EAC-124F-D868AC28681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B2969-C272-66EC-5122-60731304714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17272-899A-CE5B-4948-6A00DA08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043" y1="22559" x2="19043" y2="22559"/>
                        <a14:foregroundMark x1="32910" y1="13281" x2="32910" y2="13281"/>
                        <a14:foregroundMark x1="27344" y1="16602" x2="27344" y2="16602"/>
                        <a14:foregroundMark x1="25977" y1="24316" x2="25977" y2="24316"/>
                        <a14:foregroundMark x1="40625" y1="18164" x2="40625" y2="18164"/>
                        <a14:foregroundMark x1="45703" y1="18555" x2="45703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6992" y="2113612"/>
            <a:ext cx="3297837" cy="3297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8B877-32B4-13DF-7D5B-8838C44CE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043" y1="22559" x2="19043" y2="22559"/>
                        <a14:foregroundMark x1="32910" y1="13281" x2="32910" y2="13281"/>
                        <a14:foregroundMark x1="27344" y1="16602" x2="27344" y2="16602"/>
                        <a14:foregroundMark x1="25977" y1="24316" x2="25977" y2="24316"/>
                        <a14:foregroundMark x1="40625" y1="18164" x2="40625" y2="18164"/>
                        <a14:foregroundMark x1="45703" y1="18555" x2="45703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46373"/>
            <a:ext cx="6375310" cy="63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53E59-B92B-4921-101F-2948B0523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24" y1="40527" x2="34668" y2="38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933" y="2548158"/>
            <a:ext cx="3364815" cy="3364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1877E-65AA-9536-CE39-1434529D6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24" y1="40527" x2="34668" y2="3857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8475" y="1112145"/>
            <a:ext cx="7228707" cy="72287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2861" y="809220"/>
            <a:ext cx="43178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أ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فوكادو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D3338-E0E3-6224-9314-28B9EA9F657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44B62-2F44-A125-278F-2D833B4FA84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82903" y="964413"/>
            <a:ext cx="3285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ر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مان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0F4DF-F0DE-9B93-2D88-594D544C9AA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36533-6554-D243-E90A-E60050A0438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9F43A-7E05-8A6F-92B0-D386A6A61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438" y1="80371" x2="48438" y2="80371"/>
                        <a14:backgroundMark x1="23047" y1="79492" x2="49316" y2="84277"/>
                        <a14:backgroundMark x1="49316" y1="84277" x2="58984" y2="83691"/>
                        <a14:backgroundMark x1="58984" y1="83691" x2="66504" y2="80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399" y="2070042"/>
            <a:ext cx="4697217" cy="4697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43F92B-64A6-8552-37E1-D529D7317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438" y1="80371" x2="48438" y2="80371"/>
                        <a14:backgroundMark x1="23047" y1="79492" x2="49316" y2="84277"/>
                        <a14:backgroundMark x1="49316" y1="84277" x2="58984" y2="83691"/>
                        <a14:backgroundMark x1="58984" y1="83691" x2="66504" y2="802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373" y="1429155"/>
            <a:ext cx="7314035" cy="731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ب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ابايا</a:t>
            </a:r>
            <a:r>
              <a:rPr lang="en-US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E20C1E-4CD7-F1A6-8E91-3CAEB49F7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7383" y1="64844" x2="28418" y2="22363"/>
                        <a14:backgroundMark x1="66797" y1="75684" x2="66797" y2="75684"/>
                        <a14:backgroundMark x1="66602" y1="75586" x2="66602" y2="75586"/>
                        <a14:backgroundMark x1="53711" y1="74316" x2="53711" y2="74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1200" y="1498600"/>
            <a:ext cx="4775200" cy="4775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8443C5-47FC-6DEF-211E-774A8E694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7383" y1="64844" x2="28418" y2="22363"/>
                        <a14:backgroundMark x1="66797" y1="75684" x2="66797" y2="75684"/>
                        <a14:backgroundMark x1="66602" y1="75586" x2="66602" y2="75586"/>
                        <a14:backgroundMark x1="53711" y1="74316" x2="53711" y2="743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74700" y="0"/>
            <a:ext cx="8509000" cy="850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751E7-A2A3-44EA-36DD-B5077252BA1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0173E-4D93-863A-9963-6B69C5E93FE4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ج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وافه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34541-FC8B-2062-3A6B-19889D83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3381" y="2038661"/>
            <a:ext cx="4045019" cy="4045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20E21-EF5B-81BC-8FD1-3EFF4BEAC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5800" y="693569"/>
            <a:ext cx="7772400" cy="777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5F67CA-F6CE-FD25-D493-0C04C1DC6CC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E4EEF-304E-4543-AF58-1F4FD50C39CE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2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090C7D-1EBB-F3F9-DFE9-CFA8EB34F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754" y1="18555" x2="47754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7705" y="1828800"/>
            <a:ext cx="4826593" cy="48265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007A7-C824-2A9B-0F1E-B3B07D47A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754" y1="18555" x2="47754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27199" y="599606"/>
            <a:ext cx="8256634" cy="8256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ز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يتون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FE554-C9E9-C8A0-3A7F-5990386A8EB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106B6-C7FA-EDAC-73AA-9AB211E8F0D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73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ت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ين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34534E-E5CC-B8EF-CD25-79CE905F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340" y1="17969" x2="45117" y2="26465"/>
                        <a14:foregroundMark x1="45117" y1="26465" x2="30371" y2="40430"/>
                        <a14:foregroundMark x1="30371" y1="40430" x2="23828" y2="52832"/>
                        <a14:foregroundMark x1="23828" y1="52832" x2="23242" y2="56152"/>
                        <a14:foregroundMark x1="23633" y1="51465" x2="27734" y2="43848"/>
                        <a14:foregroundMark x1="27734" y1="43848" x2="30664" y2="50293"/>
                        <a14:foregroundMark x1="30664" y1="50293" x2="30664" y2="50879"/>
                        <a14:foregroundMark x1="27539" y1="42773" x2="44336" y2="30859"/>
                        <a14:foregroundMark x1="29492" y1="40820" x2="34473" y2="35742"/>
                        <a14:foregroundMark x1="38281" y1="30859" x2="30957" y2="40234"/>
                        <a14:backgroundMark x1="70313" y1="84473" x2="69922" y2="82715"/>
                        <a14:backgroundMark x1="69531" y1="80273" x2="68066" y2="86816"/>
                        <a14:backgroundMark x1="68066" y1="86816" x2="68066" y2="86816"/>
                        <a14:backgroundMark x1="58203" y1="84473" x2="36621" y2="84668"/>
                        <a14:backgroundMark x1="31348" y1="82129" x2="30762" y2="81934"/>
                        <a14:backgroundMark x1="36426" y1="80957" x2="36426" y2="80957"/>
                        <a14:backgroundMark x1="40625" y1="80664" x2="40625" y2="80664"/>
                        <a14:backgroundMark x1="41211" y1="80566" x2="41211" y2="80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338" y="2113821"/>
            <a:ext cx="4476750" cy="4476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A3F5A-A8F9-02C7-4C40-73917484B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340" y1="17969" x2="45117" y2="26465"/>
                        <a14:foregroundMark x1="45117" y1="26465" x2="30371" y2="40430"/>
                        <a14:foregroundMark x1="30371" y1="40430" x2="23828" y2="52832"/>
                        <a14:foregroundMark x1="23828" y1="52832" x2="23242" y2="56152"/>
                        <a14:foregroundMark x1="23633" y1="51465" x2="27734" y2="43848"/>
                        <a14:foregroundMark x1="27734" y1="43848" x2="30664" y2="50293"/>
                        <a14:foregroundMark x1="30664" y1="50293" x2="30664" y2="50879"/>
                        <a14:foregroundMark x1="27539" y1="42773" x2="44336" y2="30859"/>
                        <a14:foregroundMark x1="29492" y1="40820" x2="34473" y2="35742"/>
                        <a14:foregroundMark x1="38281" y1="30859" x2="30957" y2="40234"/>
                        <a14:backgroundMark x1="70313" y1="84473" x2="69922" y2="82715"/>
                        <a14:backgroundMark x1="69531" y1="80273" x2="68066" y2="86816"/>
                        <a14:backgroundMark x1="68066" y1="86816" x2="68066" y2="86816"/>
                        <a14:backgroundMark x1="58203" y1="84473" x2="36621" y2="84668"/>
                        <a14:backgroundMark x1="31348" y1="82129" x2="30762" y2="81934"/>
                        <a14:backgroundMark x1="36426" y1="80957" x2="36426" y2="80957"/>
                        <a14:backgroundMark x1="40625" y1="80664" x2="40625" y2="80664"/>
                        <a14:backgroundMark x1="41211" y1="80566" x2="41211" y2="8056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4177" y="795135"/>
            <a:ext cx="8026149" cy="8026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37640-B48F-DF9B-1C89-743014A2F2F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C0E2F-3A6D-77CB-FC02-7EC97F1CEFE4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95432" y="771565"/>
            <a:ext cx="248909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م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وز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397C7-85CF-0B99-8D30-AAE861EDA11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3CCC4-38A6-F5AB-8AF5-11D73B1289D4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FC98B-10D8-54ED-07C1-6C8B89F17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5645" y1="74219" x2="25488" y2="60352"/>
                        <a14:backgroundMark x1="25488" y1="60352" x2="25000" y2="56152"/>
                        <a14:backgroundMark x1="21387" y1="53809" x2="17383" y2="43359"/>
                        <a14:backgroundMark x1="17383" y1="43359" x2="27734" y2="41699"/>
                        <a14:backgroundMark x1="27734" y1="41699" x2="32129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7525" y="1575398"/>
            <a:ext cx="4557010" cy="4557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18D79-F1F4-7C1E-E801-160EDC622B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5645" y1="74219" x2="25488" y2="60352"/>
                        <a14:backgroundMark x1="25488" y1="60352" x2="25000" y2="56152"/>
                        <a14:backgroundMark x1="21387" y1="53809" x2="17383" y2="43359"/>
                        <a14:backgroundMark x1="17383" y1="43359" x2="27734" y2="41699"/>
                        <a14:backgroundMark x1="27734" y1="41699" x2="32129" y2="4169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</a:extLst>
          </a:blip>
          <a:srcRect l="16345" t="14850" r="15188" b="23807"/>
          <a:stretch/>
        </p:blipFill>
        <p:spPr>
          <a:xfrm>
            <a:off x="314793" y="1429155"/>
            <a:ext cx="6460761" cy="57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ت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مر</a:t>
            </a:r>
            <a:r>
              <a:rPr lang="en-US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7D7B7A-AC9D-C3E5-E574-2C0C74D1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7185" y="1628775"/>
            <a:ext cx="4514850" cy="4514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1921FE-EA6F-3BC8-6B41-4D61BFAEA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7670" y="678100"/>
            <a:ext cx="8326639" cy="8326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4B8B1A-0568-6006-860F-CE95500ABD3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000DE-EBA6-379C-BE2F-84C0F9043DE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1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9476" y="111214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ت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فاحة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4EF9D-A613-749B-8758-5D14F4057D6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1887A-DF57-3442-9C59-68CDB857E44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61D351-40B7-4D24-60E7-36EC7B01D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1" t="-1455" r="1138" b="170"/>
          <a:stretch/>
        </p:blipFill>
        <p:spPr>
          <a:xfrm>
            <a:off x="5441428" y="1693888"/>
            <a:ext cx="5336500" cy="5471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935AF3-6F83-3007-BFEA-DB06FC0DF3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8000" contrast="100000"/>
                    </a14:imgEffect>
                  </a14:imgLayer>
                </a14:imgProps>
              </a:ext>
            </a:extLst>
          </a:blip>
          <a:srcRect l="22709" t="11958" r="23481" b="24590"/>
          <a:stretch/>
        </p:blipFill>
        <p:spPr>
          <a:xfrm>
            <a:off x="775233" y="1429155"/>
            <a:ext cx="5075371" cy="59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CD603-B338-583F-F8F8-EF7A821B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625" l="9961" r="89844">
                        <a14:foregroundMark x1="50098" y1="90625" x2="50098" y2="90625"/>
                        <a14:foregroundMark x1="49414" y1="9668" x2="49414" y2="9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9764" y="930812"/>
            <a:ext cx="7281472" cy="7281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E1EF0-5653-021B-0680-D728E4FCA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625" l="9961" r="89844">
                        <a14:foregroundMark x1="50098" y1="90625" x2="50098" y2="90625"/>
                        <a14:foregroundMark x1="49414" y1="9668" x2="49414" y2="9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9195" y="2087380"/>
            <a:ext cx="4326084" cy="43260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42118" y="693569"/>
            <a:ext cx="342512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أ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ناناس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23ABF-8280-F4B8-EA11-5E1FBC3685D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40175-231E-0488-9268-41E350B194C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11863" y="671042"/>
            <a:ext cx="42465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ك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رز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8F69E-6410-B31E-1D00-0344DF385BA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EC313-3D80-6A01-5954-1151E8FF45D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16D73-5947-01F2-7180-713F53E2E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6777" y1="29883" x2="51270" y2="32422"/>
                      </a14:backgroundRemoval>
                    </a14:imgEffect>
                  </a14:imgLayer>
                </a14:imgProps>
              </a:ext>
            </a:extLst>
          </a:blip>
          <a:srcRect l="654" t="338" r="1268" b="954"/>
          <a:stretch/>
        </p:blipFill>
        <p:spPr>
          <a:xfrm>
            <a:off x="5591332" y="1558977"/>
            <a:ext cx="4706912" cy="4736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8E5BD9-FAC9-6249-00EF-FEEC619F7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6777" y1="29883" x2="51270" y2="3242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rcRect l="25603" t="10230" r="25989" b="22854"/>
          <a:stretch/>
        </p:blipFill>
        <p:spPr>
          <a:xfrm>
            <a:off x="832269" y="1368008"/>
            <a:ext cx="4491149" cy="62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6544E-D499-D4F2-C978-EC526FF54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5029" y="2008681"/>
            <a:ext cx="4099809" cy="4099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DFEC9-BD14-D9CF-3A92-F0CDE4469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6721" y="959370"/>
            <a:ext cx="7451345" cy="7451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6199322" y="638315"/>
            <a:ext cx="385907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ع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نب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27E79-B11A-222E-EE18-629F13FBAA8C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0179D-0DCF-D64F-89AA-CA30667A816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4A325-0BFA-71E1-0F1F-FE14496D9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2772" y="1943100"/>
            <a:ext cx="3886200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46C81-28EC-4C66-379F-1CC191AA5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74361" y="693569"/>
            <a:ext cx="8367061" cy="83670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رتقال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FACE9-B4B2-6590-8086-A190B941280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CF32A-910B-D6FB-EE50-7139D695E03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1280" y="693569"/>
            <a:ext cx="325722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خ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وخ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1E9F6-0786-CB44-CEFC-D174639CAE9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3C178-894A-11DA-5CDA-1E11CBDD44E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54F5D-7ACF-0331-40C0-45DDF1AAB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623" t="1310" r="1839" b="823"/>
          <a:stretch/>
        </p:blipFill>
        <p:spPr>
          <a:xfrm>
            <a:off x="5607940" y="1664604"/>
            <a:ext cx="4945135" cy="496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C235-9E25-2E84-D125-AE521AA4B7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rcRect l="19624" t="11572" r="15570" b="21312"/>
          <a:stretch/>
        </p:blipFill>
        <p:spPr>
          <a:xfrm>
            <a:off x="530498" y="1373268"/>
            <a:ext cx="5913246" cy="61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1761" y="795135"/>
            <a:ext cx="322975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م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انجو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103A0-533B-EF4A-B6FD-19CABD78B9D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B3EF2-120C-F2D2-01B8-273E51F76D7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CB9C3-0B20-849C-3E25-FA4A9459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961" r="90527">
                        <a14:foregroundMark x1="74219" y1="8887" x2="74219" y2="8887"/>
                        <a14:foregroundMark x1="72461" y1="7910" x2="72461" y2="7910"/>
                        <a14:foregroundMark x1="72656" y1="9277" x2="72070" y2="10449"/>
                        <a14:foregroundMark x1="67871" y1="10645" x2="34668" y2="33203"/>
                        <a14:foregroundMark x1="36230" y1="33203" x2="36035" y2="25488"/>
                        <a14:foregroundMark x1="36035" y1="25488" x2="40820" y2="20215"/>
                        <a14:foregroundMark x1="40820" y1="20215" x2="40820" y2="20215"/>
                        <a14:foregroundMark x1="57031" y1="24512" x2="61621" y2="26465"/>
                        <a14:foregroundMark x1="65918" y1="10059" x2="53906" y2="13574"/>
                        <a14:foregroundMark x1="53906" y1="13574" x2="52832" y2="14648"/>
                        <a14:foregroundMark x1="31152" y1="24707" x2="31152" y2="24707"/>
                        <a14:foregroundMark x1="23828" y1="38574" x2="23828" y2="38574"/>
                        <a14:foregroundMark x1="38184" y1="33594" x2="38184" y2="33594"/>
                        <a14:foregroundMark x1="62793" y1="7813" x2="62793" y2="7813"/>
                        <a14:foregroundMark x1="75586" y1="7715" x2="75586" y2="7715"/>
                        <a14:foregroundMark x1="90527" y1="16895" x2="90527" y2="16895"/>
                        <a14:foregroundMark x1="10156" y1="64453" x2="10156" y2="64453"/>
                        <a14:foregroundMark x1="9961" y1="59375" x2="9961" y2="59375"/>
                        <a14:foregroundMark x1="9961" y1="68457" x2="9961" y2="684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24" y="1429155"/>
            <a:ext cx="7012500" cy="701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9198C-DEEE-E0BD-D59E-6A484440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961" r="90527">
                        <a14:foregroundMark x1="74219" y1="8887" x2="74219" y2="8887"/>
                        <a14:foregroundMark x1="72461" y1="7910" x2="72461" y2="7910"/>
                        <a14:foregroundMark x1="72656" y1="9277" x2="72070" y2="10449"/>
                        <a14:foregroundMark x1="67871" y1="10645" x2="34668" y2="33203"/>
                        <a14:foregroundMark x1="36230" y1="33203" x2="36035" y2="25488"/>
                        <a14:foregroundMark x1="36035" y1="25488" x2="40820" y2="20215"/>
                        <a14:foregroundMark x1="40820" y1="20215" x2="40820" y2="20215"/>
                        <a14:foregroundMark x1="57031" y1="24512" x2="61621" y2="26465"/>
                        <a14:foregroundMark x1="65918" y1="10059" x2="53906" y2="13574"/>
                        <a14:foregroundMark x1="53906" y1="13574" x2="52832" y2="14648"/>
                        <a14:foregroundMark x1="31152" y1="24707" x2="31152" y2="24707"/>
                        <a14:foregroundMark x1="23828" y1="38574" x2="23828" y2="38574"/>
                        <a14:foregroundMark x1="38184" y1="33594" x2="38184" y2="33594"/>
                        <a14:foregroundMark x1="62793" y1="7813" x2="62793" y2="7813"/>
                        <a14:foregroundMark x1="75586" y1="7715" x2="75586" y2="7715"/>
                        <a14:foregroundMark x1="90527" y1="16895" x2="90527" y2="16895"/>
                        <a14:foregroundMark x1="10156" y1="64453" x2="10156" y2="64453"/>
                        <a14:foregroundMark x1="9961" y1="59375" x2="9961" y2="59375"/>
                        <a14:foregroundMark x1="9961" y1="68457" x2="9961" y2="684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3575" y="2354190"/>
            <a:ext cx="3504825" cy="3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1269</TotalTime>
  <Words>79</Words>
  <Application>Microsoft Office PowerPoint</Application>
  <PresentationFormat>Custom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176</cp:revision>
  <dcterms:created xsi:type="dcterms:W3CDTF">2025-02-12T09:43:58Z</dcterms:created>
  <dcterms:modified xsi:type="dcterms:W3CDTF">2025-05-10T16:34:23Z</dcterms:modified>
</cp:coreProperties>
</file>